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3" d="100"/>
          <a:sy n="93" d="100"/>
        </p:scale>
        <p:origin x="-912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E65B-70F1-4587-88C6-AD5E556E4BCD}" type="datetimeFigureOut">
              <a:rPr lang="zh-TW" altLang="en-US" smtClean="0"/>
              <a:t>2019/9/25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F83F4-BB26-47CB-B5B7-4B8BAF9A9F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7256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E65B-70F1-4587-88C6-AD5E556E4BCD}" type="datetimeFigureOut">
              <a:rPr lang="zh-TW" altLang="en-US" smtClean="0"/>
              <a:t>2019/9/25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F83F4-BB26-47CB-B5B7-4B8BAF9A9F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1561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E65B-70F1-4587-88C6-AD5E556E4BCD}" type="datetimeFigureOut">
              <a:rPr lang="zh-TW" altLang="en-US" smtClean="0"/>
              <a:t>2019/9/25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F83F4-BB26-47CB-B5B7-4B8BAF9A9F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780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E65B-70F1-4587-88C6-AD5E556E4BCD}" type="datetimeFigureOut">
              <a:rPr lang="zh-TW" altLang="en-US" smtClean="0"/>
              <a:t>2019/9/25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F83F4-BB26-47CB-B5B7-4B8BAF9A9F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279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E65B-70F1-4587-88C6-AD5E556E4BCD}" type="datetimeFigureOut">
              <a:rPr lang="zh-TW" altLang="en-US" smtClean="0"/>
              <a:t>2019/9/25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F83F4-BB26-47CB-B5B7-4B8BAF9A9F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3203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E65B-70F1-4587-88C6-AD5E556E4BCD}" type="datetimeFigureOut">
              <a:rPr lang="zh-TW" altLang="en-US" smtClean="0"/>
              <a:t>2019/9/25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F83F4-BB26-47CB-B5B7-4B8BAF9A9F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5870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E65B-70F1-4587-88C6-AD5E556E4BCD}" type="datetimeFigureOut">
              <a:rPr lang="zh-TW" altLang="en-US" smtClean="0"/>
              <a:t>2019/9/25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F83F4-BB26-47CB-B5B7-4B8BAF9A9F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395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E65B-70F1-4587-88C6-AD5E556E4BCD}" type="datetimeFigureOut">
              <a:rPr lang="zh-TW" altLang="en-US" smtClean="0"/>
              <a:t>2019/9/25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F83F4-BB26-47CB-B5B7-4B8BAF9A9F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7048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E65B-70F1-4587-88C6-AD5E556E4BCD}" type="datetimeFigureOut">
              <a:rPr lang="zh-TW" altLang="en-US" smtClean="0"/>
              <a:t>2019/9/25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F83F4-BB26-47CB-B5B7-4B8BAF9A9F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4706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E65B-70F1-4587-88C6-AD5E556E4BCD}" type="datetimeFigureOut">
              <a:rPr lang="zh-TW" altLang="en-US" smtClean="0"/>
              <a:t>2019/9/25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F83F4-BB26-47CB-B5B7-4B8BAF9A9F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7634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E65B-70F1-4587-88C6-AD5E556E4BCD}" type="datetimeFigureOut">
              <a:rPr lang="zh-TW" altLang="en-US" smtClean="0"/>
              <a:t>2019/9/25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F83F4-BB26-47CB-B5B7-4B8BAF9A9F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1848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2E65B-70F1-4587-88C6-AD5E556E4BCD}" type="datetimeFigureOut">
              <a:rPr lang="zh-TW" altLang="en-US" smtClean="0"/>
              <a:t>2019/9/25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F83F4-BB26-47CB-B5B7-4B8BAF9A9F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4072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方塊 6" descr="731145644573"/>
          <p:cNvSpPr txBox="1">
            <a:spLocks noChangeArrowheads="1"/>
          </p:cNvSpPr>
          <p:nvPr/>
        </p:nvSpPr>
        <p:spPr bwMode="auto">
          <a:xfrm>
            <a:off x="1043608" y="951339"/>
            <a:ext cx="7380000" cy="1440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3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195327" y="1058061"/>
            <a:ext cx="6408281" cy="1118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4000"/>
              </a:lnSpc>
            </a:pPr>
            <a:r>
              <a:rPr lang="zh-TW" altLang="en-US" sz="3150" b="1" dirty="0" smtClean="0">
                <a:solidFill>
                  <a:schemeClr val="bg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抓賄選</a:t>
            </a:r>
            <a:r>
              <a:rPr lang="en-US" altLang="zh-TW" sz="3150" b="1" dirty="0" smtClean="0">
                <a:solidFill>
                  <a:schemeClr val="bg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TW" altLang="en-US" sz="3150" b="1" dirty="0" smtClean="0">
                <a:solidFill>
                  <a:schemeClr val="bg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一機一相 一袋一千五百萬</a:t>
            </a:r>
          </a:p>
          <a:p>
            <a:pPr>
              <a:lnSpc>
                <a:spcPts val="4000"/>
              </a:lnSpc>
            </a:pPr>
            <a:r>
              <a:rPr lang="zh-TW" altLang="en-US" sz="2400" b="1" dirty="0" smtClean="0">
                <a:solidFill>
                  <a:schemeClr val="bg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檢舉賄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選</a:t>
            </a:r>
            <a:r>
              <a:rPr lang="zh-TW" altLang="en-US" sz="2400" b="1" dirty="0" smtClean="0">
                <a:solidFill>
                  <a:schemeClr val="bg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專線</a:t>
            </a:r>
            <a:r>
              <a:rPr lang="en-US" altLang="zh-TW" sz="2400" b="1" dirty="0" smtClean="0">
                <a:solidFill>
                  <a:schemeClr val="bg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0800-024-099</a:t>
            </a:r>
            <a:endParaRPr lang="en-US" altLang="zh-TW" sz="2400" b="1" dirty="0">
              <a:solidFill>
                <a:schemeClr val="bg1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9" name="文字方塊 18" descr="731145644573"/>
          <p:cNvSpPr txBox="1">
            <a:spLocks noChangeArrowheads="1"/>
          </p:cNvSpPr>
          <p:nvPr/>
        </p:nvSpPr>
        <p:spPr bwMode="auto">
          <a:xfrm>
            <a:off x="1056842" y="4509120"/>
            <a:ext cx="7380000" cy="1440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3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2267744" y="4653136"/>
            <a:ext cx="6383144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zh-TW" altLang="zh-TW" sz="36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愛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臺</a:t>
            </a:r>
            <a:r>
              <a:rPr lang="zh-TW" altLang="zh-TW" sz="36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北 </a:t>
            </a:r>
            <a:r>
              <a:rPr lang="zh-TW" altLang="zh-TW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賺</a:t>
            </a:r>
            <a:r>
              <a:rPr lang="zh-TW" altLang="zh-TW" sz="36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獎金</a:t>
            </a:r>
            <a:r>
              <a:rPr lang="en-US" altLang="zh-TW" sz="36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sz="36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用</a:t>
            </a:r>
            <a:r>
              <a:rPr lang="zh-TW" altLang="zh-TW" sz="3600" b="1" dirty="0">
                <a:solidFill>
                  <a:schemeClr val="bg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手機 抓</a:t>
            </a:r>
            <a:r>
              <a:rPr lang="zh-TW" altLang="zh-TW" sz="3600" b="1" dirty="0" smtClean="0">
                <a:solidFill>
                  <a:schemeClr val="bg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賄選</a:t>
            </a:r>
          </a:p>
          <a:p>
            <a:pPr>
              <a:lnSpc>
                <a:spcPts val="4000"/>
              </a:lnSpc>
            </a:pPr>
            <a:r>
              <a:rPr lang="en-US" altLang="zh-TW" sz="2400" b="1" dirty="0" smtClean="0">
                <a:solidFill>
                  <a:schemeClr val="bg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</a:t>
            </a:r>
            <a:r>
              <a:rPr lang="zh-TW" altLang="zh-TW" sz="2400" b="1" dirty="0" smtClean="0">
                <a:solidFill>
                  <a:schemeClr val="bg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檢舉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賄選</a:t>
            </a:r>
            <a:r>
              <a:rPr lang="zh-TW" altLang="zh-TW" sz="2400" b="1" dirty="0" smtClean="0">
                <a:solidFill>
                  <a:schemeClr val="bg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專線</a:t>
            </a:r>
            <a:r>
              <a:rPr lang="en-US" altLang="zh-TW" sz="2400" b="1" dirty="0" smtClean="0">
                <a:solidFill>
                  <a:schemeClr val="bg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0800-024-099</a:t>
            </a:r>
            <a:endParaRPr lang="zh-TW" altLang="en-US" sz="2400" b="1" dirty="0">
              <a:solidFill>
                <a:schemeClr val="bg1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文字方塊 12" descr="731145644573"/>
          <p:cNvSpPr txBox="1">
            <a:spLocks noChangeArrowheads="1"/>
          </p:cNvSpPr>
          <p:nvPr/>
        </p:nvSpPr>
        <p:spPr bwMode="auto">
          <a:xfrm>
            <a:off x="1036577" y="2699555"/>
            <a:ext cx="7380000" cy="1440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3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801143" y="2548061"/>
            <a:ext cx="6259616" cy="1304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6000" b="1" dirty="0" smtClean="0">
                <a:solidFill>
                  <a:srgbClr val="00206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zh-TW" sz="4400" b="1" dirty="0" smtClean="0">
                <a:solidFill>
                  <a:schemeClr val="bg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查</a:t>
            </a:r>
            <a:r>
              <a:rPr lang="zh-TW" altLang="zh-TW" sz="4400" b="1" dirty="0">
                <a:solidFill>
                  <a:schemeClr val="bg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賄</a:t>
            </a:r>
            <a:r>
              <a:rPr lang="en-US" altLang="zh-TW" sz="4400" b="1" dirty="0">
                <a:solidFill>
                  <a:schemeClr val="bg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ING  </a:t>
            </a:r>
            <a:r>
              <a:rPr lang="zh-TW" altLang="zh-TW" sz="4400" b="1" dirty="0" smtClean="0">
                <a:solidFill>
                  <a:schemeClr val="bg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賄選</a:t>
            </a:r>
            <a:r>
              <a:rPr lang="zh-TW" altLang="zh-TW" sz="4400" b="1" dirty="0">
                <a:solidFill>
                  <a:schemeClr val="bg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會</a:t>
            </a:r>
            <a:r>
              <a:rPr lang="en-US" altLang="zh-TW" sz="4400" b="1" dirty="0" smtClean="0">
                <a:solidFill>
                  <a:schemeClr val="bg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NG</a:t>
            </a:r>
          </a:p>
          <a:p>
            <a:pPr algn="ctr"/>
            <a:r>
              <a:rPr lang="en-US" altLang="zh-TW" sz="2400" b="1" dirty="0" smtClean="0">
                <a:solidFill>
                  <a:schemeClr val="bg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zh-TW" sz="2400" b="1" dirty="0" smtClean="0">
                <a:solidFill>
                  <a:schemeClr val="bg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檢舉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賄選</a:t>
            </a:r>
            <a:r>
              <a:rPr lang="zh-TW" altLang="zh-TW" sz="2400" b="1" dirty="0" smtClean="0">
                <a:solidFill>
                  <a:schemeClr val="bg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專線</a:t>
            </a:r>
            <a:r>
              <a:rPr lang="en-US" altLang="zh-TW" sz="2400" b="1" dirty="0" smtClean="0">
                <a:solidFill>
                  <a:schemeClr val="bg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0800-024-099</a:t>
            </a:r>
            <a:endParaRPr lang="zh-TW" altLang="zh-TW" sz="2400" b="1" dirty="0">
              <a:solidFill>
                <a:schemeClr val="bg1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7020272" y="3872081"/>
            <a:ext cx="16571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臺北地檢署</a:t>
            </a:r>
            <a:r>
              <a:rPr lang="zh-TW" altLang="en-US" sz="1200" b="1" dirty="0" smtClean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關心</a:t>
            </a:r>
            <a:r>
              <a:rPr lang="zh-TW" altLang="en-US" sz="1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您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7020272" y="5672281"/>
            <a:ext cx="16571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臺北</a:t>
            </a:r>
            <a:r>
              <a:rPr lang="zh-TW" altLang="en-US" sz="1200" b="1" dirty="0" smtClean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地檢署關心</a:t>
            </a:r>
            <a:r>
              <a:rPr lang="zh-TW" altLang="en-US" sz="1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您</a:t>
            </a:r>
          </a:p>
        </p:txBody>
      </p:sp>
      <p:pic>
        <p:nvPicPr>
          <p:cNvPr id="23" name="圖片 22" descr="moj_logo"/>
          <p:cNvPicPr/>
          <p:nvPr/>
        </p:nvPicPr>
        <p:blipFill>
          <a:blip r:embed="rId2" cstate="print">
            <a:lum bright="3000" contrast="1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02" b="97374" l="864" r="96373">
                        <a14:foregroundMark x1="47668" y1="1616" x2="47668" y2="1616"/>
                        <a14:foregroundMark x1="50086" y1="26465" x2="50086" y2="26465"/>
                        <a14:foregroundMark x1="53541" y1="52323" x2="53541" y2="52323"/>
                        <a14:foregroundMark x1="53541" y1="56364" x2="53541" y2="56364"/>
                        <a14:foregroundMark x1="8463" y1="30303" x2="8463" y2="30303"/>
                        <a14:foregroundMark x1="6045" y1="33333" x2="6045" y2="33333"/>
                        <a14:foregroundMark x1="8636" y1="34141" x2="8636" y2="34141"/>
                        <a14:foregroundMark x1="4663" y1="42424" x2="4663" y2="42424"/>
                        <a14:foregroundMark x1="6736" y1="56162" x2="6736" y2="56162"/>
                        <a14:foregroundMark x1="6563" y1="47879" x2="6563" y2="47879"/>
                        <a14:foregroundMark x1="7427" y1="52121" x2="7427" y2="52121"/>
                        <a14:foregroundMark x1="1036" y1="54747" x2="1036" y2="54747"/>
                        <a14:foregroundMark x1="8981" y1="68485" x2="8981" y2="68485"/>
                        <a14:foregroundMark x1="10190" y1="51515" x2="10190" y2="51515"/>
                        <a14:foregroundMark x1="9672" y1="47677" x2="9672" y2="47677"/>
                        <a14:foregroundMark x1="8636" y1="42828" x2="8636" y2="42828"/>
                        <a14:foregroundMark x1="8463" y1="38788" x2="8463" y2="38788"/>
                        <a14:foregroundMark x1="5527" y1="38788" x2="5527" y2="38788"/>
                        <a14:foregroundMark x1="11054" y1="33333" x2="11054" y2="33333"/>
                        <a14:foregroundMark x1="11744" y1="37172" x2="11744" y2="37172"/>
                        <a14:foregroundMark x1="12263" y1="42424" x2="12263" y2="42424"/>
                        <a14:foregroundMark x1="12781" y1="46263" x2="12781" y2="46263"/>
                        <a14:foregroundMark x1="13472" y1="50707" x2="13472" y2="50707"/>
                        <a14:foregroundMark x1="21244" y1="73131" x2="21244" y2="73131"/>
                        <a14:foregroundMark x1="14853" y1="76162" x2="14853" y2="76162"/>
                        <a14:foregroundMark x1="20380" y1="82020" x2="20380" y2="82020"/>
                        <a14:foregroundMark x1="26598" y1="77980" x2="26598" y2="77980"/>
                        <a14:foregroundMark x1="25389" y1="88485" x2="25389" y2="88485"/>
                        <a14:foregroundMark x1="36097" y1="94343" x2="36097" y2="94343"/>
                        <a14:foregroundMark x1="50086" y1="97374" x2="50086" y2="97374"/>
                        <a14:foregroundMark x1="54231" y1="92323" x2="54231" y2="92323"/>
                        <a14:foregroundMark x1="45078" y1="91717" x2="45078" y2="91717"/>
                        <a14:foregroundMark x1="60622" y1="86465" x2="60622" y2="86465"/>
                        <a14:foregroundMark x1="60622" y1="90909" x2="60622" y2="90909"/>
                        <a14:foregroundMark x1="63385" y1="94141" x2="63385" y2="94141"/>
                        <a14:foregroundMark x1="78756" y1="72525" x2="78756" y2="72525"/>
                        <a14:foregroundMark x1="84111" y1="67677" x2="84111" y2="67677"/>
                        <a14:foregroundMark x1="96373" y1="55354" x2="96373" y2="55354"/>
                        <a14:foregroundMark x1="87219" y1="75354" x2="87219" y2="75354"/>
                        <a14:foregroundMark x1="89292" y1="69495" x2="89292" y2="69495"/>
                        <a14:foregroundMark x1="92573" y1="52323" x2="92573" y2="52323"/>
                        <a14:foregroundMark x1="93610" y1="48485" x2="93610" y2="48485"/>
                        <a14:foregroundMark x1="93782" y1="43636" x2="93782" y2="43636"/>
                        <a14:foregroundMark x1="93782" y1="38788" x2="93782" y2="38788"/>
                        <a14:foregroundMark x1="93955" y1="33939" x2="93955" y2="33939"/>
                        <a14:foregroundMark x1="90501" y1="29697" x2="90501" y2="29697"/>
                        <a14:foregroundMark x1="91537" y1="33535" x2="91537" y2="33535"/>
                        <a14:foregroundMark x1="91537" y1="38586" x2="91537" y2="38586"/>
                        <a14:foregroundMark x1="91019" y1="43030" x2="91019" y2="43030"/>
                        <a14:foregroundMark x1="90501" y1="47879" x2="90501" y2="47879"/>
                        <a14:foregroundMark x1="89983" y1="51313" x2="89983" y2="51313"/>
                        <a14:foregroundMark x1="86183" y1="50707" x2="86183" y2="50707"/>
                        <a14:foregroundMark x1="86874" y1="46465" x2="86874" y2="46465"/>
                        <a14:foregroundMark x1="87737" y1="43030" x2="87737" y2="43030"/>
                        <a14:foregroundMark x1="88256" y1="38788" x2="88256" y2="38788"/>
                        <a14:foregroundMark x1="87910" y1="32727" x2="87910" y2="32727"/>
                        <a14:foregroundMark x1="34197" y1="35152" x2="34197" y2="35152"/>
                        <a14:foregroundMark x1="35406" y1="32727" x2="35406" y2="32727"/>
                        <a14:foregroundMark x1="38860" y1="34545" x2="38860" y2="34545"/>
                        <a14:foregroundMark x1="39724" y1="36970" x2="39724" y2="36970"/>
                        <a14:foregroundMark x1="36788" y1="34141" x2="36788" y2="34141"/>
                        <a14:foregroundMark x1="36615" y1="36768" x2="36615" y2="36768"/>
                        <a14:foregroundMark x1="61485" y1="33737" x2="61485" y2="33737"/>
                        <a14:foregroundMark x1="60276" y1="37172" x2="60276" y2="37172"/>
                        <a14:foregroundMark x1="65285" y1="34141" x2="65285" y2="34141"/>
                        <a14:foregroundMark x1="66321" y1="37374" x2="66321" y2="37374"/>
                        <a14:backgroundMark x1="50432" y1="50909" x2="50432" y2="5090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9" y="1052736"/>
            <a:ext cx="1436400" cy="1269846"/>
          </a:xfrm>
          <a:prstGeom prst="rect">
            <a:avLst/>
          </a:prstGeom>
          <a:noFill/>
        </p:spPr>
      </p:pic>
      <p:pic>
        <p:nvPicPr>
          <p:cNvPr id="29" name="圖片 28" descr="moj_logo"/>
          <p:cNvPicPr/>
          <p:nvPr/>
        </p:nvPicPr>
        <p:blipFill>
          <a:blip r:embed="rId2" cstate="print">
            <a:lum bright="3000" contrast="1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02" b="97374" l="864" r="96373">
                        <a14:foregroundMark x1="47668" y1="1616" x2="47668" y2="1616"/>
                        <a14:foregroundMark x1="50086" y1="26465" x2="50086" y2="26465"/>
                        <a14:foregroundMark x1="53541" y1="52323" x2="53541" y2="52323"/>
                        <a14:foregroundMark x1="53541" y1="56364" x2="53541" y2="56364"/>
                        <a14:foregroundMark x1="8463" y1="30303" x2="8463" y2="30303"/>
                        <a14:foregroundMark x1="6045" y1="33333" x2="6045" y2="33333"/>
                        <a14:foregroundMark x1="8636" y1="34141" x2="8636" y2="34141"/>
                        <a14:foregroundMark x1="4663" y1="42424" x2="4663" y2="42424"/>
                        <a14:foregroundMark x1="6736" y1="56162" x2="6736" y2="56162"/>
                        <a14:foregroundMark x1="6563" y1="47879" x2="6563" y2="47879"/>
                        <a14:foregroundMark x1="7427" y1="52121" x2="7427" y2="52121"/>
                        <a14:foregroundMark x1="1036" y1="54747" x2="1036" y2="54747"/>
                        <a14:foregroundMark x1="8981" y1="68485" x2="8981" y2="68485"/>
                        <a14:foregroundMark x1="10190" y1="51515" x2="10190" y2="51515"/>
                        <a14:foregroundMark x1="9672" y1="47677" x2="9672" y2="47677"/>
                        <a14:foregroundMark x1="8636" y1="42828" x2="8636" y2="42828"/>
                        <a14:foregroundMark x1="8463" y1="38788" x2="8463" y2="38788"/>
                        <a14:foregroundMark x1="5527" y1="38788" x2="5527" y2="38788"/>
                        <a14:foregroundMark x1="11054" y1="33333" x2="11054" y2="33333"/>
                        <a14:foregroundMark x1="11744" y1="37172" x2="11744" y2="37172"/>
                        <a14:foregroundMark x1="12263" y1="42424" x2="12263" y2="42424"/>
                        <a14:foregroundMark x1="12781" y1="46263" x2="12781" y2="46263"/>
                        <a14:foregroundMark x1="13472" y1="50707" x2="13472" y2="50707"/>
                        <a14:foregroundMark x1="21244" y1="73131" x2="21244" y2="73131"/>
                        <a14:foregroundMark x1="14853" y1="76162" x2="14853" y2="76162"/>
                        <a14:foregroundMark x1="20380" y1="82020" x2="20380" y2="82020"/>
                        <a14:foregroundMark x1="26598" y1="77980" x2="26598" y2="77980"/>
                        <a14:foregroundMark x1="25389" y1="88485" x2="25389" y2="88485"/>
                        <a14:foregroundMark x1="36097" y1="94343" x2="36097" y2="94343"/>
                        <a14:foregroundMark x1="50086" y1="97374" x2="50086" y2="97374"/>
                        <a14:foregroundMark x1="54231" y1="92323" x2="54231" y2="92323"/>
                        <a14:foregroundMark x1="45078" y1="91717" x2="45078" y2="91717"/>
                        <a14:foregroundMark x1="60622" y1="86465" x2="60622" y2="86465"/>
                        <a14:foregroundMark x1="60622" y1="90909" x2="60622" y2="90909"/>
                        <a14:foregroundMark x1="63385" y1="94141" x2="63385" y2="94141"/>
                        <a14:foregroundMark x1="78756" y1="72525" x2="78756" y2="72525"/>
                        <a14:foregroundMark x1="84111" y1="67677" x2="84111" y2="67677"/>
                        <a14:foregroundMark x1="96373" y1="55354" x2="96373" y2="55354"/>
                        <a14:foregroundMark x1="87219" y1="75354" x2="87219" y2="75354"/>
                        <a14:foregroundMark x1="89292" y1="69495" x2="89292" y2="69495"/>
                        <a14:foregroundMark x1="92573" y1="52323" x2="92573" y2="52323"/>
                        <a14:foregroundMark x1="93610" y1="48485" x2="93610" y2="48485"/>
                        <a14:foregroundMark x1="93782" y1="43636" x2="93782" y2="43636"/>
                        <a14:foregroundMark x1="93782" y1="38788" x2="93782" y2="38788"/>
                        <a14:foregroundMark x1="93955" y1="33939" x2="93955" y2="33939"/>
                        <a14:foregroundMark x1="90501" y1="29697" x2="90501" y2="29697"/>
                        <a14:foregroundMark x1="91537" y1="33535" x2="91537" y2="33535"/>
                        <a14:foregroundMark x1="91537" y1="38586" x2="91537" y2="38586"/>
                        <a14:foregroundMark x1="91019" y1="43030" x2="91019" y2="43030"/>
                        <a14:foregroundMark x1="90501" y1="47879" x2="90501" y2="47879"/>
                        <a14:foregroundMark x1="89983" y1="51313" x2="89983" y2="51313"/>
                        <a14:foregroundMark x1="86183" y1="50707" x2="86183" y2="50707"/>
                        <a14:foregroundMark x1="86874" y1="46465" x2="86874" y2="46465"/>
                        <a14:foregroundMark x1="87737" y1="43030" x2="87737" y2="43030"/>
                        <a14:foregroundMark x1="88256" y1="38788" x2="88256" y2="38788"/>
                        <a14:foregroundMark x1="87910" y1="32727" x2="87910" y2="32727"/>
                        <a14:foregroundMark x1="34197" y1="35152" x2="34197" y2="35152"/>
                        <a14:foregroundMark x1="35406" y1="32727" x2="35406" y2="32727"/>
                        <a14:foregroundMark x1="38860" y1="34545" x2="38860" y2="34545"/>
                        <a14:foregroundMark x1="39724" y1="36970" x2="39724" y2="36970"/>
                        <a14:foregroundMark x1="36788" y1="34141" x2="36788" y2="34141"/>
                        <a14:foregroundMark x1="36615" y1="36768" x2="36615" y2="36768"/>
                        <a14:foregroundMark x1="61485" y1="33737" x2="61485" y2="33737"/>
                        <a14:foregroundMark x1="60276" y1="37172" x2="60276" y2="37172"/>
                        <a14:foregroundMark x1="65285" y1="34141" x2="65285" y2="34141"/>
                        <a14:foregroundMark x1="66321" y1="37374" x2="66321" y2="37374"/>
                        <a14:backgroundMark x1="50432" y1="50909" x2="50432" y2="5090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740" y="2807226"/>
            <a:ext cx="1435368" cy="1269846"/>
          </a:xfrm>
          <a:prstGeom prst="rect">
            <a:avLst/>
          </a:prstGeom>
          <a:noFill/>
        </p:spPr>
      </p:pic>
      <p:pic>
        <p:nvPicPr>
          <p:cNvPr id="30" name="圖片 29" descr="moj_logo"/>
          <p:cNvPicPr/>
          <p:nvPr/>
        </p:nvPicPr>
        <p:blipFill>
          <a:blip r:embed="rId2" cstate="print">
            <a:lum bright="3000" contrast="1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02" b="97374" l="864" r="96373">
                        <a14:foregroundMark x1="47668" y1="1616" x2="47668" y2="1616"/>
                        <a14:foregroundMark x1="50086" y1="26465" x2="50086" y2="26465"/>
                        <a14:foregroundMark x1="53541" y1="52323" x2="53541" y2="52323"/>
                        <a14:foregroundMark x1="53541" y1="56364" x2="53541" y2="56364"/>
                        <a14:foregroundMark x1="8463" y1="30303" x2="8463" y2="30303"/>
                        <a14:foregroundMark x1="6045" y1="33333" x2="6045" y2="33333"/>
                        <a14:foregroundMark x1="8636" y1="34141" x2="8636" y2="34141"/>
                        <a14:foregroundMark x1="4663" y1="42424" x2="4663" y2="42424"/>
                        <a14:foregroundMark x1="6736" y1="56162" x2="6736" y2="56162"/>
                        <a14:foregroundMark x1="6563" y1="47879" x2="6563" y2="47879"/>
                        <a14:foregroundMark x1="7427" y1="52121" x2="7427" y2="52121"/>
                        <a14:foregroundMark x1="1036" y1="54747" x2="1036" y2="54747"/>
                        <a14:foregroundMark x1="8981" y1="68485" x2="8981" y2="68485"/>
                        <a14:foregroundMark x1="10190" y1="51515" x2="10190" y2="51515"/>
                        <a14:foregroundMark x1="9672" y1="47677" x2="9672" y2="47677"/>
                        <a14:foregroundMark x1="8636" y1="42828" x2="8636" y2="42828"/>
                        <a14:foregroundMark x1="8463" y1="38788" x2="8463" y2="38788"/>
                        <a14:foregroundMark x1="5527" y1="38788" x2="5527" y2="38788"/>
                        <a14:foregroundMark x1="11054" y1="33333" x2="11054" y2="33333"/>
                        <a14:foregroundMark x1="11744" y1="37172" x2="11744" y2="37172"/>
                        <a14:foregroundMark x1="12263" y1="42424" x2="12263" y2="42424"/>
                        <a14:foregroundMark x1="12781" y1="46263" x2="12781" y2="46263"/>
                        <a14:foregroundMark x1="13472" y1="50707" x2="13472" y2="50707"/>
                        <a14:foregroundMark x1="21244" y1="73131" x2="21244" y2="73131"/>
                        <a14:foregroundMark x1="14853" y1="76162" x2="14853" y2="76162"/>
                        <a14:foregroundMark x1="20380" y1="82020" x2="20380" y2="82020"/>
                        <a14:foregroundMark x1="26598" y1="77980" x2="26598" y2="77980"/>
                        <a14:foregroundMark x1="25389" y1="88485" x2="25389" y2="88485"/>
                        <a14:foregroundMark x1="36097" y1="94343" x2="36097" y2="94343"/>
                        <a14:foregroundMark x1="50086" y1="97374" x2="50086" y2="97374"/>
                        <a14:foregroundMark x1="54231" y1="92323" x2="54231" y2="92323"/>
                        <a14:foregroundMark x1="45078" y1="91717" x2="45078" y2="91717"/>
                        <a14:foregroundMark x1="60622" y1="86465" x2="60622" y2="86465"/>
                        <a14:foregroundMark x1="60622" y1="90909" x2="60622" y2="90909"/>
                        <a14:foregroundMark x1="63385" y1="94141" x2="63385" y2="94141"/>
                        <a14:foregroundMark x1="78756" y1="72525" x2="78756" y2="72525"/>
                        <a14:foregroundMark x1="84111" y1="67677" x2="84111" y2="67677"/>
                        <a14:foregroundMark x1="96373" y1="55354" x2="96373" y2="55354"/>
                        <a14:foregroundMark x1="87219" y1="75354" x2="87219" y2="75354"/>
                        <a14:foregroundMark x1="89292" y1="69495" x2="89292" y2="69495"/>
                        <a14:foregroundMark x1="92573" y1="52323" x2="92573" y2="52323"/>
                        <a14:foregroundMark x1="93610" y1="48485" x2="93610" y2="48485"/>
                        <a14:foregroundMark x1="93782" y1="43636" x2="93782" y2="43636"/>
                        <a14:foregroundMark x1="93782" y1="38788" x2="93782" y2="38788"/>
                        <a14:foregroundMark x1="93955" y1="33939" x2="93955" y2="33939"/>
                        <a14:foregroundMark x1="90501" y1="29697" x2="90501" y2="29697"/>
                        <a14:foregroundMark x1="91537" y1="33535" x2="91537" y2="33535"/>
                        <a14:foregroundMark x1="91537" y1="38586" x2="91537" y2="38586"/>
                        <a14:foregroundMark x1="91019" y1="43030" x2="91019" y2="43030"/>
                        <a14:foregroundMark x1="90501" y1="47879" x2="90501" y2="47879"/>
                        <a14:foregroundMark x1="89983" y1="51313" x2="89983" y2="51313"/>
                        <a14:foregroundMark x1="86183" y1="50707" x2="86183" y2="50707"/>
                        <a14:foregroundMark x1="86874" y1="46465" x2="86874" y2="46465"/>
                        <a14:foregroundMark x1="87737" y1="43030" x2="87737" y2="43030"/>
                        <a14:foregroundMark x1="88256" y1="38788" x2="88256" y2="38788"/>
                        <a14:foregroundMark x1="87910" y1="32727" x2="87910" y2="32727"/>
                        <a14:foregroundMark x1="34197" y1="35152" x2="34197" y2="35152"/>
                        <a14:foregroundMark x1="35406" y1="32727" x2="35406" y2="32727"/>
                        <a14:foregroundMark x1="38860" y1="34545" x2="38860" y2="34545"/>
                        <a14:foregroundMark x1="39724" y1="36970" x2="39724" y2="36970"/>
                        <a14:foregroundMark x1="36788" y1="34141" x2="36788" y2="34141"/>
                        <a14:foregroundMark x1="36615" y1="36768" x2="36615" y2="36768"/>
                        <a14:foregroundMark x1="61485" y1="33737" x2="61485" y2="33737"/>
                        <a14:foregroundMark x1="60276" y1="37172" x2="60276" y2="37172"/>
                        <a14:foregroundMark x1="65285" y1="34141" x2="65285" y2="34141"/>
                        <a14:foregroundMark x1="66321" y1="37374" x2="66321" y2="37374"/>
                        <a14:backgroundMark x1="50432" y1="50909" x2="50432" y2="5090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794" y="4607426"/>
            <a:ext cx="1436400" cy="1269846"/>
          </a:xfrm>
          <a:prstGeom prst="rect">
            <a:avLst/>
          </a:prstGeom>
          <a:noFill/>
        </p:spPr>
      </p:pic>
      <p:sp>
        <p:nvSpPr>
          <p:cNvPr id="32" name="文字方塊 31"/>
          <p:cNvSpPr txBox="1"/>
          <p:nvPr/>
        </p:nvSpPr>
        <p:spPr>
          <a:xfrm>
            <a:off x="7019259" y="2143889"/>
            <a:ext cx="16571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臺北地檢署</a:t>
            </a:r>
            <a:r>
              <a:rPr lang="zh-TW" altLang="en-US" sz="1200" b="1" dirty="0" smtClean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關心</a:t>
            </a:r>
            <a:r>
              <a:rPr lang="zh-TW" altLang="en-US" sz="1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您</a:t>
            </a:r>
          </a:p>
        </p:txBody>
      </p:sp>
    </p:spTree>
    <p:extLst>
      <p:ext uri="{BB962C8B-B14F-4D97-AF65-F5344CB8AC3E}">
        <p14:creationId xmlns:p14="http://schemas.microsoft.com/office/powerpoint/2010/main" val="62328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alpha val="61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56</Words>
  <Application>Microsoft Office PowerPoint</Application>
  <PresentationFormat>如螢幕大小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tpc_readmin</dc:creator>
  <cp:lastModifiedBy>tpc_readmin</cp:lastModifiedBy>
  <cp:revision>40</cp:revision>
  <dcterms:created xsi:type="dcterms:W3CDTF">2018-08-17T01:52:32Z</dcterms:created>
  <dcterms:modified xsi:type="dcterms:W3CDTF">2019-09-25T08:11:08Z</dcterms:modified>
</cp:coreProperties>
</file>