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2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5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7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20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87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0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70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6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8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E65B-70F1-4587-88C6-AD5E556E4BCD}" type="datetimeFigureOut">
              <a:rPr lang="zh-TW" altLang="en-US" smtClean="0"/>
              <a:t>2018/8/31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07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 descr="731145644573"/>
          <p:cNvSpPr txBox="1">
            <a:spLocks noChangeArrowheads="1"/>
          </p:cNvSpPr>
          <p:nvPr/>
        </p:nvSpPr>
        <p:spPr bwMode="auto">
          <a:xfrm>
            <a:off x="1043608" y="951339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95327" y="1058061"/>
            <a:ext cx="640828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36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抓賄選</a:t>
            </a:r>
            <a:r>
              <a:rPr lang="en-US" altLang="zh-TW" sz="36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一機一相 一袋一千萬</a:t>
            </a:r>
          </a:p>
          <a:p>
            <a:pPr>
              <a:lnSpc>
                <a:spcPts val="4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檢舉賄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zh-TW" altLang="en-US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en-US" altLang="zh-TW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 descr="731145644573"/>
          <p:cNvSpPr txBox="1">
            <a:spLocks noChangeArrowheads="1"/>
          </p:cNvSpPr>
          <p:nvPr/>
        </p:nvSpPr>
        <p:spPr bwMode="auto">
          <a:xfrm>
            <a:off x="1056842" y="4509120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267744" y="4653136"/>
            <a:ext cx="6383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 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賺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zh-TW" sz="36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手機 抓</a:t>
            </a:r>
            <a:r>
              <a:rPr lang="zh-TW" altLang="zh-TW" sz="36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</a:p>
          <a:p>
            <a:pPr>
              <a:lnSpc>
                <a:spcPts val="4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檢舉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zh-TW" altLang="en-US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 descr="731145644573"/>
          <p:cNvSpPr txBox="1">
            <a:spLocks noChangeArrowheads="1"/>
          </p:cNvSpPr>
          <p:nvPr/>
        </p:nvSpPr>
        <p:spPr bwMode="auto">
          <a:xfrm>
            <a:off x="1036577" y="2699555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01143" y="2548061"/>
            <a:ext cx="6259616" cy="130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查</a:t>
            </a:r>
            <a:r>
              <a:rPr lang="zh-TW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</a:t>
            </a:r>
            <a:r>
              <a:rPr lang="en-US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ING  </a:t>
            </a:r>
            <a:r>
              <a:rPr lang="zh-TW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NG</a:t>
            </a: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檢舉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zh-TW" altLang="zh-TW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020272" y="3872081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臺北地檢署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020272" y="5672281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地檢署關心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pic>
        <p:nvPicPr>
          <p:cNvPr id="23" name="圖片 22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052736"/>
            <a:ext cx="1436400" cy="1269846"/>
          </a:xfrm>
          <a:prstGeom prst="rect">
            <a:avLst/>
          </a:prstGeom>
          <a:noFill/>
        </p:spPr>
      </p:pic>
      <p:pic>
        <p:nvPicPr>
          <p:cNvPr id="29" name="圖片 28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40" y="2807226"/>
            <a:ext cx="1435368" cy="1269846"/>
          </a:xfrm>
          <a:prstGeom prst="rect">
            <a:avLst/>
          </a:prstGeom>
          <a:noFill/>
        </p:spPr>
      </p:pic>
      <p:pic>
        <p:nvPicPr>
          <p:cNvPr id="30" name="圖片 29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94" y="4607426"/>
            <a:ext cx="1436400" cy="1269846"/>
          </a:xfrm>
          <a:prstGeom prst="rect">
            <a:avLst/>
          </a:prstGeom>
          <a:noFill/>
        </p:spPr>
      </p:pic>
      <p:sp>
        <p:nvSpPr>
          <p:cNvPr id="32" name="文字方塊 31"/>
          <p:cNvSpPr txBox="1"/>
          <p:nvPr/>
        </p:nvSpPr>
        <p:spPr>
          <a:xfrm>
            <a:off x="7019259" y="2143889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臺北地檢署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</p:spTree>
    <p:extLst>
      <p:ext uri="{BB962C8B-B14F-4D97-AF65-F5344CB8AC3E}">
        <p14:creationId xmlns:p14="http://schemas.microsoft.com/office/powerpoint/2010/main" val="6232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61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56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tpc_readmin</dc:creator>
  <cp:lastModifiedBy>張庭瑜</cp:lastModifiedBy>
  <cp:revision>39</cp:revision>
  <dcterms:created xsi:type="dcterms:W3CDTF">2018-08-17T01:52:32Z</dcterms:created>
  <dcterms:modified xsi:type="dcterms:W3CDTF">2018-08-31T01:45:01Z</dcterms:modified>
</cp:coreProperties>
</file>