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72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30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32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59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8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1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0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30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52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47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5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1D94-810F-4266-8E0C-164D6D53F829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DB266-C12C-4478-A31B-B3DF6FAC46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82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相簿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由 </a:t>
            </a:r>
            <a:r>
              <a:rPr lang="en-US" altLang="zh-TW" smtClean="0"/>
              <a:t>tpc_readmin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9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57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1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51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38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85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55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95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75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899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27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2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39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22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364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46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094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87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07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35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17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30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62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83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74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74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77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6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064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7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062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614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7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600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7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82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7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66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665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8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41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8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091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8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23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8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29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9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664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9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90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39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494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4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47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0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0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4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5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45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90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3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如螢幕大小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佈景主題</vt:lpstr>
      <vt:lpstr>相簿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tpc_readmin</dc:creator>
  <cp:lastModifiedBy>tpc_readmin</cp:lastModifiedBy>
  <cp:revision>1</cp:revision>
  <dcterms:created xsi:type="dcterms:W3CDTF">2015-06-04T07:57:04Z</dcterms:created>
  <dcterms:modified xsi:type="dcterms:W3CDTF">2015-06-04T07:59:26Z</dcterms:modified>
</cp:coreProperties>
</file>